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58"/>
    <a:srgbClr val="FF3198"/>
    <a:srgbClr val="D15CF6"/>
    <a:srgbClr val="FF71B8"/>
    <a:srgbClr val="DFBCDA"/>
    <a:srgbClr val="FFFFFF"/>
    <a:srgbClr val="FFD8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9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748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508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02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68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258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906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809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17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2477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61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76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5C3E7-5525-4194-9331-16BE7C564D13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320DD-4230-4367-BEBD-27D5BC484B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9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グループ化 67"/>
          <p:cNvGrpSpPr/>
          <p:nvPr/>
        </p:nvGrpSpPr>
        <p:grpSpPr>
          <a:xfrm>
            <a:off x="-18072" y="6121"/>
            <a:ext cx="9942144" cy="6848889"/>
            <a:chOff x="-41597" y="506911"/>
            <a:chExt cx="6914109" cy="4762953"/>
          </a:xfrm>
        </p:grpSpPr>
        <p:pic>
          <p:nvPicPr>
            <p:cNvPr id="69" name="図 6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029" y="1819093"/>
              <a:ext cx="6901541" cy="3450771"/>
            </a:xfrm>
            <a:prstGeom prst="rect">
              <a:avLst/>
            </a:prstGeom>
          </p:spPr>
        </p:pic>
        <p:sp>
          <p:nvSpPr>
            <p:cNvPr id="70" name="正方形/長方形 69"/>
            <p:cNvSpPr/>
            <p:nvPr/>
          </p:nvSpPr>
          <p:spPr>
            <a:xfrm>
              <a:off x="-41597" y="506911"/>
              <a:ext cx="6901541" cy="2233487"/>
            </a:xfrm>
            <a:prstGeom prst="rect">
              <a:avLst/>
            </a:prstGeom>
            <a:solidFill>
              <a:srgbClr val="DEF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66" name="正方形/長方形 65"/>
          <p:cNvSpPr/>
          <p:nvPr/>
        </p:nvSpPr>
        <p:spPr>
          <a:xfrm>
            <a:off x="7138178" y="6669076"/>
            <a:ext cx="5785532" cy="153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このカバーは</a:t>
            </a:r>
            <a:r>
              <a:rPr lang="en-US" altLang="ja-JP" sz="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Freepik.com</a:t>
            </a:r>
            <a:r>
              <a:rPr lang="ja-JP" altLang="en-US" sz="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のリソースを使用してデザインされています。（著作者：</a:t>
            </a:r>
            <a:r>
              <a:rPr lang="en-US" altLang="ja-JP" sz="400" spc="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jcomp</a:t>
            </a:r>
            <a:r>
              <a:rPr lang="ja-JP" altLang="en-US" sz="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sz="400" spc="100" dirty="0">
              <a:solidFill>
                <a:schemeClr val="tx1">
                  <a:lumMod val="75000"/>
                  <a:lumOff val="2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81000" y="3073400"/>
            <a:ext cx="89408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62269" y="1643560"/>
            <a:ext cx="9356600" cy="1591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3200" spc="600" dirty="0"/>
              <a:t> </a:t>
            </a:r>
            <a:r>
              <a:rPr lang="ja-JP" altLang="en-US" sz="3200" spc="600" dirty="0"/>
              <a:t>令和</a:t>
            </a:r>
            <a:r>
              <a:rPr lang="en-US" altLang="ja-JP" sz="3600" spc="600" dirty="0">
                <a:latin typeface="Calibri 本文"/>
              </a:rPr>
              <a:t>8</a:t>
            </a:r>
            <a:r>
              <a:rPr lang="ja-JP" altLang="en-US" sz="3200" spc="600"/>
              <a:t>年度 </a:t>
            </a:r>
            <a:r>
              <a:rPr lang="ja-JP" altLang="en-US" sz="3200" spc="600" dirty="0"/>
              <a:t>全学</a:t>
            </a:r>
            <a:r>
              <a:rPr lang="en-US" altLang="ja-JP" sz="3200" spc="600" dirty="0"/>
              <a:t>FD/SD</a:t>
            </a:r>
            <a:r>
              <a:rPr lang="ja-JP" altLang="en-US" sz="3200" spc="600" dirty="0"/>
              <a:t>研修会</a:t>
            </a:r>
            <a:endParaRPr lang="en-US" altLang="ja-JP" sz="3200" spc="600" dirty="0"/>
          </a:p>
          <a:p>
            <a:pPr>
              <a:lnSpc>
                <a:spcPct val="120000"/>
              </a:lnSpc>
            </a:pPr>
            <a:r>
              <a:rPr lang="ja-JP" altLang="en-US" sz="4000" b="1" spc="300" dirty="0"/>
              <a:t> </a:t>
            </a:r>
            <a:r>
              <a:rPr lang="en-US" altLang="ja-JP" sz="4800" b="1" spc="300" dirty="0"/>
              <a:t>SOGI/LGBTQ+</a:t>
            </a:r>
            <a:r>
              <a:rPr lang="ja-JP" altLang="en-US" sz="4400" b="1" spc="300" dirty="0"/>
              <a:t>に</a:t>
            </a:r>
            <a:r>
              <a:rPr lang="ja-JP" altLang="en-US" sz="4800" b="1" spc="300" dirty="0"/>
              <a:t>関</a:t>
            </a:r>
            <a:r>
              <a:rPr lang="ja-JP" altLang="en-US" sz="4400" b="1" spc="300" dirty="0"/>
              <a:t>する</a:t>
            </a:r>
            <a:r>
              <a:rPr lang="ja-JP" altLang="en-US" sz="4800" b="1" spc="300" dirty="0"/>
              <a:t>基礎知識</a:t>
            </a:r>
            <a:endParaRPr lang="en-US" altLang="ja-JP" sz="4000" b="1" spc="300" dirty="0"/>
          </a:p>
        </p:txBody>
      </p:sp>
    </p:spTree>
    <p:extLst>
      <p:ext uri="{BB962C8B-B14F-4D97-AF65-F5344CB8AC3E}">
        <p14:creationId xmlns:p14="http://schemas.microsoft.com/office/powerpoint/2010/main" val="466008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1114</TotalTime>
  <Words>38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Calibri 本文</vt:lpstr>
      <vt:lpstr>Arial</vt:lpstr>
      <vt:lpstr>Calibri</vt:lpstr>
      <vt:lpstr>Calibri Light</vt:lpstr>
      <vt:lpstr>Office テーマ</vt:lpstr>
      <vt:lpstr>PowerPoint プレゼンテーション</vt:lpstr>
    </vt:vector>
  </TitlesOfParts>
  <Company>筑波大学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森田　真実</dc:creator>
  <cp:lastModifiedBy>増田　優華</cp:lastModifiedBy>
  <cp:revision>65</cp:revision>
  <cp:lastPrinted>2023-05-15T01:14:29Z</cp:lastPrinted>
  <dcterms:created xsi:type="dcterms:W3CDTF">2023-04-27T01:39:43Z</dcterms:created>
  <dcterms:modified xsi:type="dcterms:W3CDTF">2026-09-17T00:50:44Z</dcterms:modified>
</cp:coreProperties>
</file>